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7" r:id="rId3"/>
    <p:sldId id="266" r:id="rId4"/>
    <p:sldId id="323" r:id="rId5"/>
    <p:sldId id="325" r:id="rId6"/>
    <p:sldId id="295" r:id="rId7"/>
    <p:sldId id="279" r:id="rId8"/>
    <p:sldId id="261" r:id="rId9"/>
    <p:sldId id="294" r:id="rId10"/>
    <p:sldId id="296" r:id="rId11"/>
    <p:sldId id="257" r:id="rId12"/>
    <p:sldId id="293" r:id="rId13"/>
    <p:sldId id="324" r:id="rId14"/>
    <p:sldId id="280" r:id="rId15"/>
    <p:sldId id="326" r:id="rId17"/>
    <p:sldId id="311" r:id="rId18"/>
    <p:sldId id="312" r:id="rId19"/>
    <p:sldId id="313" r:id="rId20"/>
    <p:sldId id="259" r:id="rId21"/>
    <p:sldId id="310" r:id="rId22"/>
    <p:sldId id="258" r:id="rId23"/>
    <p:sldId id="264" r:id="rId24"/>
    <p:sldId id="265" r:id="rId25"/>
    <p:sldId id="328" r:id="rId26"/>
    <p:sldId id="288" r:id="rId27"/>
    <p:sldId id="289" r:id="rId28"/>
    <p:sldId id="327" r:id="rId29"/>
    <p:sldId id="375" r:id="rId30"/>
    <p:sldId id="376" r:id="rId31"/>
    <p:sldId id="290" r:id="rId32"/>
    <p:sldId id="355" r:id="rId33"/>
    <p:sldId id="354" r:id="rId34"/>
    <p:sldId id="360" r:id="rId35"/>
    <p:sldId id="366" r:id="rId36"/>
    <p:sldId id="363" r:id="rId37"/>
    <p:sldId id="361" r:id="rId38"/>
    <p:sldId id="390" r:id="rId39"/>
    <p:sldId id="362" r:id="rId40"/>
    <p:sldId id="364" r:id="rId41"/>
    <p:sldId id="365" r:id="rId42"/>
    <p:sldId id="329" r:id="rId43"/>
    <p:sldId id="330" r:id="rId44"/>
    <p:sldId id="397" r:id="rId45"/>
    <p:sldId id="331" r:id="rId46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0F80FF"/>
    <a:srgbClr val="0000FF"/>
    <a:srgbClr val="0099FF"/>
    <a:srgbClr val="FC0280"/>
    <a:srgbClr val="FD66FF"/>
    <a:srgbClr val="00CC66"/>
    <a:srgbClr val="00FF99"/>
    <a:srgbClr val="0066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>
        <p:scale>
          <a:sx n="125" d="100"/>
          <a:sy n="125" d="100"/>
        </p:scale>
        <p:origin x="872" y="952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tags" Target="../tags/tag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endParaRPr lang="en-US" altLang="zh-CN" sz="1400" b="1" baseline="-25000">
              <a:solidFill>
                <a:schemeClr val="bg1">
                  <a:lumMod val="50000"/>
                </a:schemeClr>
              </a:solidFill>
              <a:uFillTx/>
              <a:latin typeface="Menlo" panose="020B060903080402020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Menlo" panose="020B0609030804020204" charset="0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  <a:endParaRPr lang="zh-CN" altLang="en-US" sz="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  <a:endParaRPr lang="zh-CN" altLang="en-US" sz="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  <a:endParaRPr lang="en-US" altLang="zh-CN" sz="14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  <a:endParaRPr lang="en-US" altLang="zh-CN" sz="1400" b="1" u="sng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  <a:endParaRPr lang="zh-CN" altLang="en-US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  <a:endParaRPr lang="en-US" altLang="zh-CN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endParaRPr lang="en-US" altLang="zh-CN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en-US" altLang="zh-CN" sz="1600" baseline="-25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  <a:endParaRPr lang="en-US" altLang="zh-CN" sz="1000" dirty="0">
              <a:solidFill>
                <a:schemeClr val="accent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  <a:endParaRPr lang="en-US" altLang="zh-CN" sz="1000" dirty="0">
              <a:solidFill>
                <a:schemeClr val="accent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  <a:endParaRPr lang="en-US" altLang="zh-CN" sz="1000" dirty="0">
              <a:solidFill>
                <a:schemeClr val="accent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  <a:endParaRPr lang="en-US" altLang="zh-CN" sz="1400" b="1" dirty="0">
              <a:solidFill>
                <a:srgbClr val="0070C0"/>
              </a:solidFill>
              <a:latin typeface="Menlo" panose="020B0609030804020204" charset="0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  <a:endParaRPr lang="en-US" altLang="zh-CN" sz="1400" b="1" dirty="0">
              <a:solidFill>
                <a:srgbClr val="0070C0"/>
              </a:solidFill>
              <a:latin typeface="Menlo" panose="020B060903080402020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  <a:endParaRPr lang="en-US" sz="1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  <a:endParaRPr lang="en-US" sz="1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  <a:endParaRPr lang="en-US" altLang="zh-CN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  <a:endParaRPr lang="en-US" altLang="zh-CN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 operation </a:t>
            </a:r>
            <a:endParaRPr lang="en-US" altLang="zh-CN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  <a:endParaRPr 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  <a:endParaRPr 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  <a:endParaRPr lang="en-US" sz="1000" dirty="0">
              <a:solidFill>
                <a:srgbClr val="7030A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28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28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14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7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7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  <a:endParaRPr lang="en-US" altLang="zh-CN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GauGAN SPADE - 2019.03.18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9435" y="1355090"/>
            <a:ext cx="2828925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71640" b="12039"/>
          <a:stretch>
            <a:fillRect/>
          </a:stretch>
        </p:blipFill>
        <p:spPr>
          <a:xfrm>
            <a:off x="4058285" y="4888865"/>
            <a:ext cx="1779270" cy="141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310" y="4887595"/>
            <a:ext cx="1421130" cy="1411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360" y="3036570"/>
            <a:ext cx="4577080" cy="168465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>
            <a:off x="4469765" y="4707890"/>
            <a:ext cx="358775" cy="3175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73575" y="417195"/>
            <a:ext cx="2098040" cy="28879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89667" y="812339"/>
            <a:ext cx="973455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sz="16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  <a:endParaRPr lang="en-US" sz="1600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96322" y="2699559"/>
            <a:ext cx="1160145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218815" y="1353820"/>
            <a:ext cx="854075" cy="87630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224530" y="2350135"/>
            <a:ext cx="833755" cy="3365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903855" y="2990850"/>
            <a:ext cx="675005" cy="115760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25" y="4888865"/>
            <a:ext cx="1499235" cy="145034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flipV="1">
            <a:off x="4897120" y="5227320"/>
            <a:ext cx="1558290" cy="239395"/>
          </a:xfrm>
          <a:prstGeom prst="curvedConnector3">
            <a:avLst>
              <a:gd name="adj1" fmla="val 50041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  <a:endParaRPr lang="en-US" altLang="zh-CN" sz="1400" dirty="0">
              <a:latin typeface="Axure Handwriting" panose="020B0402020200020204" pitchFamily="34" charset="0"/>
              <a:ea typeface="微软雅黑" panose="020B050302020402020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  <a:endParaRPr lang="en-US" altLang="zh-CN" sz="1400" dirty="0">
              <a:latin typeface="Axure Handwriting" panose="020B0402020200020204" pitchFamily="34" charset="0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p="http://schemas.openxmlformats.org/presentationml/2006/main">
  <p:tag name="KSO_WM_SLIDE_MODEL_TYPE" val="cover"/>
</p:tagLst>
</file>

<file path=ppt/tags/tag4.xml><?xml version="1.0" encoding="utf-8"?>
<p:tagLst xmlns:p="http://schemas.openxmlformats.org/presentationml/2006/main">
  <p:tag name="KSO_WM_UNIT_PLACING_PICTURE_USER_VIEWPORT" val="{&quot;height&quot;:5565,&quot;width&quot;:445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7466</Words>
  <Application>WPS 演示</Application>
  <PresentationFormat>宽屏</PresentationFormat>
  <Paragraphs>720</Paragraphs>
  <Slides>43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Arial Narrow</vt:lpstr>
      <vt:lpstr>Axure Handwriting</vt:lpstr>
      <vt:lpstr>Arial Unicode MS</vt:lpstr>
      <vt:lpstr>Calibri Light</vt:lpstr>
      <vt:lpstr>Calibri</vt:lpstr>
      <vt:lpstr>Menlo</vt:lpstr>
      <vt:lpstr>Segoe Print</vt:lpstr>
      <vt:lpstr>Microsoft JhengHei</vt:lpstr>
      <vt:lpstr>Lucida Calligraphy</vt:lpstr>
      <vt:lpstr>Microsoft YaHei UI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1428</cp:revision>
  <dcterms:created xsi:type="dcterms:W3CDTF">2020-09-25T09:46:00Z</dcterms:created>
  <dcterms:modified xsi:type="dcterms:W3CDTF">2020-09-27T10:30:12Z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